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1" r:id="rId2"/>
    <p:sldId id="295" r:id="rId3"/>
    <p:sldId id="303" r:id="rId4"/>
    <p:sldId id="296" r:id="rId5"/>
  </p:sldIdLst>
  <p:sldSz cx="12192000" cy="6858000"/>
  <p:notesSz cx="6858000" cy="9144000"/>
  <p:embeddedFontLst>
    <p:embeddedFont>
      <p:font typeface="Bitter" pitchFamily="2" charset="77"/>
      <p:regular r:id="rId6"/>
      <p:bold r:id="rId7"/>
      <p:italic r:id="rId8"/>
      <p:boldItalic r:id="rId9"/>
    </p:embeddedFont>
    <p:embeddedFont>
      <p:font typeface="Bitter Black" pitchFamily="2" charset="77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Fira Sans" panose="020B0503050000020004" pitchFamily="34" charset="0"/>
      <p:regular r:id="rId19"/>
      <p:bold r:id="rId20"/>
      <p:italic r:id="rId21"/>
      <p:boldItalic r:id="rId22"/>
    </p:embeddedFont>
    <p:embeddedFont>
      <p:font typeface="Fira Sans Light" panose="020B0403050000020004" pitchFamily="34" charset="0"/>
      <p:regular r:id="rId23"/>
      <p:italic r:id="rId24"/>
    </p:embeddedFont>
    <p:embeddedFont>
      <p:font typeface="Fira Sans Medium" panose="020B0503050000020004" pitchFamily="3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C7"/>
    <a:srgbClr val="7CC7EF"/>
    <a:srgbClr val="0F5985"/>
    <a:srgbClr val="DEE5E9"/>
    <a:srgbClr val="347EC1"/>
    <a:srgbClr val="97A0A7"/>
    <a:srgbClr val="F3EBDA"/>
    <a:srgbClr val="D4E168"/>
    <a:srgbClr val="095550"/>
    <a:srgbClr val="71C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99" autoAdjust="0"/>
    <p:restoredTop sz="94660"/>
  </p:normalViewPr>
  <p:slideViewPr>
    <p:cSldViewPr snapToGrid="0">
      <p:cViewPr>
        <p:scale>
          <a:sx n="150" d="100"/>
          <a:sy n="150" d="100"/>
        </p:scale>
        <p:origin x="146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viewProps" Target="viewProp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57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ángulo redondeado 6"/>
          <p:cNvSpPr/>
          <p:nvPr userDrawn="1"/>
        </p:nvSpPr>
        <p:spPr>
          <a:xfrm>
            <a:off x="6083300" y="702075"/>
            <a:ext cx="6487391" cy="5854700"/>
          </a:xfrm>
          <a:prstGeom prst="roundRect">
            <a:avLst>
              <a:gd name="adj" fmla="val 235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11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3921"/>
            <a:ext cx="12192000" cy="6858000"/>
          </a:xfrm>
          <a:prstGeom prst="rect">
            <a:avLst/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3E91DF2-A53F-3B47-B210-2720762CD3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29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3921"/>
            <a:ext cx="12192000" cy="6858000"/>
          </a:xfrm>
          <a:prstGeom prst="rect">
            <a:avLst/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A47FEC53-9F25-794E-8D68-82A66BC02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37722"/>
            <a:ext cx="2432236" cy="3233608"/>
          </a:xfrm>
          <a:prstGeom prst="rect">
            <a:avLst/>
          </a:prstGeom>
        </p:spPr>
      </p:pic>
      <p:sp>
        <p:nvSpPr>
          <p:cNvPr id="19" name="Acorde 8">
            <a:extLst>
              <a:ext uri="{FF2B5EF4-FFF2-40B4-BE49-F238E27FC236}">
                <a16:creationId xmlns:a16="http://schemas.microsoft.com/office/drawing/2014/main" id="{40AB758C-E8C5-D64B-94BE-CC91EF372030}"/>
              </a:ext>
            </a:extLst>
          </p:cNvPr>
          <p:cNvSpPr/>
          <p:nvPr userDrawn="1"/>
        </p:nvSpPr>
        <p:spPr>
          <a:xfrm rot="2815943">
            <a:off x="11838628" y="6046392"/>
            <a:ext cx="826015" cy="826015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90872F1-6050-9042-B484-617DC7838C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49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A47FEC53-9F25-794E-8D68-82A66BC02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37722"/>
            <a:ext cx="2432236" cy="3233608"/>
          </a:xfrm>
          <a:prstGeom prst="rect">
            <a:avLst/>
          </a:prstGeom>
        </p:spPr>
      </p:pic>
      <p:sp>
        <p:nvSpPr>
          <p:cNvPr id="19" name="Acorde 8">
            <a:extLst>
              <a:ext uri="{FF2B5EF4-FFF2-40B4-BE49-F238E27FC236}">
                <a16:creationId xmlns:a16="http://schemas.microsoft.com/office/drawing/2014/main" id="{40AB758C-E8C5-D64B-94BE-CC91EF372030}"/>
              </a:ext>
            </a:extLst>
          </p:cNvPr>
          <p:cNvSpPr/>
          <p:nvPr userDrawn="1"/>
        </p:nvSpPr>
        <p:spPr>
          <a:xfrm rot="2815943">
            <a:off x="11838628" y="6046392"/>
            <a:ext cx="826015" cy="826015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90872F1-6050-9042-B484-617DC7838C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15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-66675"/>
            <a:ext cx="12192000" cy="6928596"/>
          </a:xfrm>
          <a:prstGeom prst="rect">
            <a:avLst/>
          </a:prstGeom>
          <a:solidFill>
            <a:srgbClr val="00A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ángulo 6"/>
          <p:cNvSpPr/>
          <p:nvPr userDrawn="1"/>
        </p:nvSpPr>
        <p:spPr>
          <a:xfrm>
            <a:off x="0" y="4737889"/>
            <a:ext cx="12192000" cy="2117650"/>
          </a:xfrm>
          <a:prstGeom prst="rect">
            <a:avLst/>
          </a:prstGeom>
          <a:solidFill>
            <a:srgbClr val="347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Google Shape;1741;p35"/>
          <p:cNvSpPr/>
          <p:nvPr userDrawn="1"/>
        </p:nvSpPr>
        <p:spPr>
          <a:xfrm>
            <a:off x="0" y="4582016"/>
            <a:ext cx="12192000" cy="345600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rgbClr val="DEE5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880829E-85FD-154C-A13C-944BF4C3B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39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A547DD0-DB17-3B4D-B4C7-A063D4B6D0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443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338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Elipse 6"/>
          <p:cNvSpPr/>
          <p:nvPr userDrawn="1"/>
        </p:nvSpPr>
        <p:spPr>
          <a:xfrm>
            <a:off x="2781034" y="1"/>
            <a:ext cx="6857999" cy="6857999"/>
          </a:xfrm>
          <a:prstGeom prst="ellipse">
            <a:avLst/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e 8"/>
          <p:cNvSpPr/>
          <p:nvPr userDrawn="1"/>
        </p:nvSpPr>
        <p:spPr>
          <a:xfrm>
            <a:off x="4410033" y="1629000"/>
            <a:ext cx="3600000" cy="3600000"/>
          </a:xfrm>
          <a:prstGeom prst="ellipse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A90FFCE-71F4-5E4F-89ED-6FB9E59F29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443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23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471" y="564957"/>
            <a:ext cx="1492068" cy="61595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0320" y="1592141"/>
            <a:ext cx="6984321" cy="3614900"/>
          </a:xfrm>
          <a:prstGeom prst="rect">
            <a:avLst/>
          </a:prstGeom>
        </p:spPr>
      </p:pic>
      <p:sp>
        <p:nvSpPr>
          <p:cNvPr id="14" name="Circular 13"/>
          <p:cNvSpPr/>
          <p:nvPr userDrawn="1"/>
        </p:nvSpPr>
        <p:spPr>
          <a:xfrm rot="5400000">
            <a:off x="6160467" y="1610237"/>
            <a:ext cx="5247763" cy="5247763"/>
          </a:xfrm>
          <a:prstGeom prst="pie">
            <a:avLst>
              <a:gd name="adj1" fmla="val 0"/>
              <a:gd name="adj2" fmla="val 5457290"/>
            </a:avLst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3BF37B7-ECE8-BC44-88A4-5AD5DDB405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565" y="574017"/>
            <a:ext cx="1523883" cy="6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12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78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8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6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63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6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3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4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5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3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5" name="Rectángulo redondeado 4"/>
          <p:cNvSpPr/>
          <p:nvPr userDrawn="1"/>
        </p:nvSpPr>
        <p:spPr>
          <a:xfrm>
            <a:off x="3914146" y="735645"/>
            <a:ext cx="9465034" cy="6397919"/>
          </a:xfrm>
          <a:prstGeom prst="roundRect">
            <a:avLst>
              <a:gd name="adj" fmla="val 2350"/>
            </a:avLst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0"/>
          <a:stretch/>
        </p:blipFill>
        <p:spPr>
          <a:xfrm rot="16200000">
            <a:off x="1712946" y="4579310"/>
            <a:ext cx="1719463" cy="285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65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15" name="Acorde 8">
            <a:extLst>
              <a:ext uri="{FF2B5EF4-FFF2-40B4-BE49-F238E27FC236}">
                <a16:creationId xmlns:a16="http://schemas.microsoft.com/office/drawing/2014/main" id="{99E5A132-8A7E-E340-B3C7-C7AC3E1EBF1B}"/>
              </a:ext>
            </a:extLst>
          </p:cNvPr>
          <p:cNvSpPr/>
          <p:nvPr userDrawn="1"/>
        </p:nvSpPr>
        <p:spPr>
          <a:xfrm rot="2815943">
            <a:off x="11474286" y="5152651"/>
            <a:ext cx="1601031" cy="1601031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6C02070-7FAD-2E4A-81B1-52A659AC1C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145" y="603768"/>
            <a:ext cx="4714297" cy="6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7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4E3D9C1-4B61-384B-AE0D-0B5316356BB6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7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2" r:id="rId8"/>
    <p:sldLayoutId id="2147483667" r:id="rId9"/>
    <p:sldLayoutId id="2147483668" r:id="rId10"/>
    <p:sldLayoutId id="2147483660" r:id="rId11"/>
    <p:sldLayoutId id="2147483666" r:id="rId12"/>
    <p:sldLayoutId id="2147483689" r:id="rId13"/>
    <p:sldLayoutId id="2147483681" r:id="rId14"/>
    <p:sldLayoutId id="2147483662" r:id="rId15"/>
    <p:sldLayoutId id="2147483677" r:id="rId16"/>
    <p:sldLayoutId id="2147483688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74915" y="2644170"/>
            <a:ext cx="752202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Bitter Black" pitchFamily="2" charset="0"/>
              </a:rPr>
              <a:t>Firma</a:t>
            </a:r>
            <a:r>
              <a:rPr lang="en-US" sz="3200" dirty="0">
                <a:solidFill>
                  <a:schemeClr val="bg1"/>
                </a:solidFill>
                <a:latin typeface="Bitter Black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Bitter Black" pitchFamily="2" charset="0"/>
              </a:rPr>
              <a:t>electrónica</a:t>
            </a:r>
            <a:endParaRPr lang="en-US" sz="3200" dirty="0">
              <a:solidFill>
                <a:schemeClr val="bg1"/>
              </a:solidFill>
              <a:latin typeface="Bitter Black" pitchFamily="2" charset="0"/>
            </a:endParaRPr>
          </a:p>
          <a:p>
            <a:r>
              <a:rPr lang="es-ES" sz="3000" dirty="0">
                <a:solidFill>
                  <a:schemeClr val="bg1"/>
                </a:solidFill>
                <a:latin typeface="Fira Sans" panose="020B0503050000020004" pitchFamily="34" charset="0"/>
              </a:rPr>
              <a:t>Instrucciones</a:t>
            </a:r>
            <a:endParaRPr lang="en-US" sz="30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24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67;p47"/>
          <p:cNvSpPr txBox="1">
            <a:spLocks/>
          </p:cNvSpPr>
          <p:nvPr/>
        </p:nvSpPr>
        <p:spPr>
          <a:xfrm>
            <a:off x="1442369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1. Cambia tus datos: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Nombre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Puesto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Teléfono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Correo electrónico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Dirección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8453" y="746060"/>
            <a:ext cx="62585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Sigue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estas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instrucciones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</a:p>
          <a:p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para configurar tu firma</a:t>
            </a:r>
            <a:endParaRPr lang="en-US" sz="3000" dirty="0">
              <a:solidFill>
                <a:srgbClr val="0F5985"/>
              </a:solidFill>
              <a:latin typeface="Fira Sans" panose="020B05030500000200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90862" y="320810"/>
            <a:ext cx="4625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Firma</a:t>
            </a:r>
            <a:r>
              <a:rPr lang="en-US" sz="1000" dirty="0">
                <a:solidFill>
                  <a:srgbClr val="0F5985"/>
                </a:solidFill>
                <a:latin typeface="Fira Sans Light" panose="020B0403050000020004" pitchFamily="34" charset="0"/>
              </a:rPr>
              <a:t> </a:t>
            </a:r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electrónica</a:t>
            </a:r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algn="r"/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996717-3E8C-AC47-8C3E-4898C34A9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838" y="2064113"/>
            <a:ext cx="2832286" cy="2144216"/>
          </a:xfrm>
          <a:prstGeom prst="rect">
            <a:avLst/>
          </a:prstGeom>
        </p:spPr>
      </p:pic>
      <p:sp>
        <p:nvSpPr>
          <p:cNvPr id="7" name="Google Shape;567;p47">
            <a:extLst>
              <a:ext uri="{FF2B5EF4-FFF2-40B4-BE49-F238E27FC236}">
                <a16:creationId xmlns:a16="http://schemas.microsoft.com/office/drawing/2014/main" id="{60EC1DB7-1379-E543-9E90-8667A613004C}"/>
              </a:ext>
            </a:extLst>
          </p:cNvPr>
          <p:cNvSpPr txBox="1">
            <a:spLocks/>
          </p:cNvSpPr>
          <p:nvPr/>
        </p:nvSpPr>
        <p:spPr>
          <a:xfrm>
            <a:off x="1442369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2. Selecciona todos los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elementos 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969E360-F756-CC4D-A4CA-0673D4258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r="916"/>
          <a:stretch/>
        </p:blipFill>
        <p:spPr>
          <a:xfrm>
            <a:off x="3628838" y="4437470"/>
            <a:ext cx="2832286" cy="2145870"/>
          </a:xfrm>
          <a:prstGeom prst="rect">
            <a:avLst/>
          </a:prstGeom>
        </p:spPr>
      </p:pic>
      <p:sp>
        <p:nvSpPr>
          <p:cNvPr id="16" name="Google Shape;567;p47">
            <a:extLst>
              <a:ext uri="{FF2B5EF4-FFF2-40B4-BE49-F238E27FC236}">
                <a16:creationId xmlns:a16="http://schemas.microsoft.com/office/drawing/2014/main" id="{ED5BC7FD-10A2-4746-B93A-372C9AF93905}"/>
              </a:ext>
            </a:extLst>
          </p:cNvPr>
          <p:cNvSpPr txBox="1">
            <a:spLocks/>
          </p:cNvSpPr>
          <p:nvPr/>
        </p:nvSpPr>
        <p:spPr>
          <a:xfrm>
            <a:off x="6623969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3. Da clic derecho y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selecciona agrupar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18" name="Google Shape;567;p47">
            <a:extLst>
              <a:ext uri="{FF2B5EF4-FFF2-40B4-BE49-F238E27FC236}">
                <a16:creationId xmlns:a16="http://schemas.microsoft.com/office/drawing/2014/main" id="{7C9F8EA6-19A0-2043-8906-A59EA0A47425}"/>
              </a:ext>
            </a:extLst>
          </p:cNvPr>
          <p:cNvSpPr txBox="1">
            <a:spLocks/>
          </p:cNvSpPr>
          <p:nvPr/>
        </p:nvSpPr>
        <p:spPr>
          <a:xfrm>
            <a:off x="6623969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4. Da clic derecho y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selecciona Guardar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como imagen…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155EEC06-89ED-AF4C-965A-0E119F367B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" r="673"/>
          <a:stretch/>
        </p:blipFill>
        <p:spPr>
          <a:xfrm>
            <a:off x="8810438" y="2064113"/>
            <a:ext cx="2809991" cy="2144216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EB35549-A22C-D44B-9A35-7C8493BF51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r="3219"/>
          <a:stretch/>
        </p:blipFill>
        <p:spPr>
          <a:xfrm>
            <a:off x="8800843" y="4437469"/>
            <a:ext cx="2832286" cy="216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05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67;p47"/>
          <p:cNvSpPr txBox="1">
            <a:spLocks/>
          </p:cNvSpPr>
          <p:nvPr/>
        </p:nvSpPr>
        <p:spPr>
          <a:xfrm>
            <a:off x="4901156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5. Guarda la imagen en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formato PNG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8453" y="746060"/>
            <a:ext cx="62585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Sigue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estas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  <a:r>
              <a:rPr lang="en-US" sz="3200" dirty="0" err="1">
                <a:solidFill>
                  <a:srgbClr val="0F5985"/>
                </a:solidFill>
                <a:latin typeface="Bitter Black" pitchFamily="2" charset="0"/>
              </a:rPr>
              <a:t>instrucciones</a:t>
            </a:r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 </a:t>
            </a:r>
          </a:p>
          <a:p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para configurar tu firma</a:t>
            </a:r>
            <a:endParaRPr lang="en-US" sz="3000" dirty="0">
              <a:solidFill>
                <a:srgbClr val="0F5985"/>
              </a:solidFill>
              <a:latin typeface="Fira Sans" panose="020B05030500000200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90862" y="320810"/>
            <a:ext cx="4625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Firma</a:t>
            </a:r>
            <a:r>
              <a:rPr lang="en-US" sz="1000" dirty="0">
                <a:solidFill>
                  <a:srgbClr val="0F5985"/>
                </a:solidFill>
                <a:latin typeface="Fira Sans Light" panose="020B0403050000020004" pitchFamily="34" charset="0"/>
              </a:rPr>
              <a:t> </a:t>
            </a:r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electrónica</a:t>
            </a:r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algn="r"/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996717-3E8C-AC47-8C3E-4898C34A9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5" y="2064113"/>
            <a:ext cx="2832286" cy="2144216"/>
          </a:xfrm>
          <a:prstGeom prst="rect">
            <a:avLst/>
          </a:prstGeom>
        </p:spPr>
      </p:pic>
      <p:sp>
        <p:nvSpPr>
          <p:cNvPr id="7" name="Google Shape;567;p47">
            <a:extLst>
              <a:ext uri="{FF2B5EF4-FFF2-40B4-BE49-F238E27FC236}">
                <a16:creationId xmlns:a16="http://schemas.microsoft.com/office/drawing/2014/main" id="{60EC1DB7-1379-E543-9E90-8667A613004C}"/>
              </a:ext>
            </a:extLst>
          </p:cNvPr>
          <p:cNvSpPr txBox="1">
            <a:spLocks/>
          </p:cNvSpPr>
          <p:nvPr/>
        </p:nvSpPr>
        <p:spPr>
          <a:xfrm>
            <a:off x="4901156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6. Agrega la imagen a la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configuración de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firma de tu correo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electrónico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969E360-F756-CC4D-A4CA-0673D4258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r="916"/>
          <a:stretch/>
        </p:blipFill>
        <p:spPr>
          <a:xfrm>
            <a:off x="7087625" y="4437470"/>
            <a:ext cx="2832286" cy="214587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FA7A374-78F1-284C-B291-E23B75FF2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6" y="2420530"/>
            <a:ext cx="2832286" cy="159705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DC89E91-231E-024D-A510-FC0F5F5094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4" y="4723147"/>
            <a:ext cx="2814445" cy="15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62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7BFFBBEF-3103-6E49-B39E-4431BA6BB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770" y="2233749"/>
            <a:ext cx="5038460" cy="2060566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C2C58C6-0824-1A4B-A51E-BA2F63D6E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770" y="2371167"/>
            <a:ext cx="4045587" cy="489027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E5E5326D-AB0F-5A45-866B-D891E1824046}"/>
              </a:ext>
            </a:extLst>
          </p:cNvPr>
          <p:cNvSpPr txBox="1"/>
          <p:nvPr/>
        </p:nvSpPr>
        <p:spPr>
          <a:xfrm>
            <a:off x="3838491" y="2687892"/>
            <a:ext cx="20585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67" b="1" dirty="0">
                <a:solidFill>
                  <a:schemeClr val="bg1"/>
                </a:solidFill>
                <a:latin typeface="Bitter" pitchFamily="2" charset="77"/>
              </a:rPr>
              <a:t>Gilberto Barrera</a:t>
            </a:r>
            <a:endParaRPr lang="en-MX" sz="1867" b="1" dirty="0">
              <a:solidFill>
                <a:schemeClr val="bg1"/>
              </a:solidFill>
              <a:latin typeface="Bitter" pitchFamily="2" charset="7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24FA91AC-8EEE-2746-9606-6460AD925EC1}"/>
              </a:ext>
            </a:extLst>
          </p:cNvPr>
          <p:cNvSpPr txBox="1"/>
          <p:nvPr/>
        </p:nvSpPr>
        <p:spPr>
          <a:xfrm>
            <a:off x="3855899" y="2954477"/>
            <a:ext cx="2089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RECURSOS HUMANOS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6037AD35-1322-A14D-B6DC-531E9FFA6158}"/>
              </a:ext>
            </a:extLst>
          </p:cNvPr>
          <p:cNvSpPr txBox="1"/>
          <p:nvPr/>
        </p:nvSpPr>
        <p:spPr>
          <a:xfrm>
            <a:off x="3855899" y="3242350"/>
            <a:ext cx="208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>
                <a:solidFill>
                  <a:srgbClr val="005883"/>
                </a:solidFill>
                <a:latin typeface="Fira Sans Light" panose="020B0403050000020004" pitchFamily="34" charset="0"/>
              </a:rPr>
              <a:t>correo@alsea.com.mx</a:t>
            </a:r>
            <a:endParaRPr lang="en-MX" sz="1050" dirty="0">
              <a:solidFill>
                <a:srgbClr val="005883"/>
              </a:solidFill>
              <a:latin typeface="Fira Sans Light" panose="020B0403050000020004" pitchFamily="34" charset="0"/>
            </a:endParaRP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55 4533 5570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Alsea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@somosalsea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0A56E8AC-951C-A244-8FE2-D2BE9A0409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352" y="3326009"/>
            <a:ext cx="99646" cy="63411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F8B0E782-229E-F24F-BEBB-BC43B6096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272" y="3477181"/>
            <a:ext cx="100732" cy="82417"/>
          </a:xfrm>
          <a:prstGeom prst="rect">
            <a:avLst/>
          </a:prstGeom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850E2591-C764-1A42-A11B-3EFCFF32BCEE}"/>
              </a:ext>
            </a:extLst>
          </p:cNvPr>
          <p:cNvSpPr txBox="1"/>
          <p:nvPr/>
        </p:nvSpPr>
        <p:spPr>
          <a:xfrm>
            <a:off x="6577659" y="2978496"/>
            <a:ext cx="1962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Av. Revolución 1267 Torre Corporativa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Piso 21, Col. Los Alpes Álvaro Obregón C.P. 01040, CDMX</a:t>
            </a:r>
          </a:p>
        </p:txBody>
      </p:sp>
      <p:pic>
        <p:nvPicPr>
          <p:cNvPr id="10" name="Picture 12">
            <a:extLst>
              <a:ext uri="{FF2B5EF4-FFF2-40B4-BE49-F238E27FC236}">
                <a16:creationId xmlns:a16="http://schemas.microsoft.com/office/drawing/2014/main" id="{A4CA06E3-9735-D247-A956-B1BC26DD6A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1467" y="3764664"/>
            <a:ext cx="889140" cy="148190"/>
          </a:xfrm>
          <a:prstGeom prst="rect">
            <a:avLst/>
          </a:prstGeom>
        </p:spPr>
      </p:pic>
      <p:pic>
        <p:nvPicPr>
          <p:cNvPr id="11" name="Picture 13">
            <a:extLst>
              <a:ext uri="{FF2B5EF4-FFF2-40B4-BE49-F238E27FC236}">
                <a16:creationId xmlns:a16="http://schemas.microsoft.com/office/drawing/2014/main" id="{C2F8D93E-8F81-874A-8FB5-AFDF7B74AA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3829" y="3641120"/>
            <a:ext cx="88374" cy="88374"/>
          </a:xfrm>
          <a:prstGeom prst="rect">
            <a:avLst/>
          </a:prstGeom>
        </p:spPr>
      </p:pic>
      <p:pic>
        <p:nvPicPr>
          <p:cNvPr id="12" name="Picture 14">
            <a:extLst>
              <a:ext uri="{FF2B5EF4-FFF2-40B4-BE49-F238E27FC236}">
                <a16:creationId xmlns:a16="http://schemas.microsoft.com/office/drawing/2014/main" id="{58D3ADF5-A23E-0C48-BF94-4FCA03838E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3829" y="3825601"/>
            <a:ext cx="88374" cy="7953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482E390-3CC9-0F45-AB2E-A39B372912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271" y="4023151"/>
            <a:ext cx="4610821" cy="1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995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</TotalTime>
  <Words>146</Words>
  <Application>Microsoft Macintosh PowerPoint</Application>
  <PresentationFormat>Panorámica</PresentationFormat>
  <Paragraphs>22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3" baseType="lpstr">
      <vt:lpstr>Fira Sans</vt:lpstr>
      <vt:lpstr>Calibri</vt:lpstr>
      <vt:lpstr>Arial</vt:lpstr>
      <vt:lpstr>Fira Sans Medium</vt:lpstr>
      <vt:lpstr>Calibri Light</vt:lpstr>
      <vt:lpstr>Bitter Black</vt:lpstr>
      <vt:lpstr>Bitter</vt:lpstr>
      <vt:lpstr>Fira Sans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Mónica Paredes</cp:lastModifiedBy>
  <cp:revision>153</cp:revision>
  <dcterms:created xsi:type="dcterms:W3CDTF">2023-12-08T15:45:13Z</dcterms:created>
  <dcterms:modified xsi:type="dcterms:W3CDTF">2024-01-19T20:04:47Z</dcterms:modified>
</cp:coreProperties>
</file>